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1463" autoAdjust="0"/>
  </p:normalViewPr>
  <p:slideViewPr>
    <p:cSldViewPr>
      <p:cViewPr varScale="1">
        <p:scale>
          <a:sx n="78" d="100"/>
          <a:sy n="78" d="100"/>
        </p:scale>
        <p:origin x="3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4" Type="http://schemas.openxmlformats.org/officeDocument/2006/relationships/image" Target="../media/image3.png"/><Relationship Id="rId5" Type="http://schemas.openxmlformats.org/officeDocument/2006/relationships/image" Target="../media/image5.sv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E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739767" y="3958918"/>
            <a:ext cx="933042" cy="897417"/>
          </a:xfrm>
          <a:custGeom>
            <a:avLst/>
            <a:gdLst/>
            <a:ahLst/>
            <a:cxnLst/>
            <a:rect l="l" t="t" r="r" b="b"/>
            <a:pathLst>
              <a:path w="933042" h="897417">
                <a:moveTo>
                  <a:pt x="0" y="0"/>
                </a:moveTo>
                <a:lnTo>
                  <a:pt x="933042" y="0"/>
                </a:lnTo>
                <a:lnTo>
                  <a:pt x="933042" y="897417"/>
                </a:lnTo>
                <a:lnTo>
                  <a:pt x="0" y="8974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2625268" y="784492"/>
            <a:ext cx="863519" cy="869845"/>
          </a:xfrm>
          <a:custGeom>
            <a:avLst/>
            <a:gdLst/>
            <a:ahLst/>
            <a:cxnLst/>
            <a:rect l="l" t="t" r="r" b="b"/>
            <a:pathLst>
              <a:path w="863519" h="869845">
                <a:moveTo>
                  <a:pt x="0" y="0"/>
                </a:moveTo>
                <a:lnTo>
                  <a:pt x="863519" y="0"/>
                </a:lnTo>
                <a:lnTo>
                  <a:pt x="863519" y="869845"/>
                </a:lnTo>
                <a:lnTo>
                  <a:pt x="0" y="86984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5510133" y="197803"/>
            <a:ext cx="7267734" cy="10774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40"/>
              </a:lnSpc>
            </a:pPr>
            <a:r>
              <a:rPr lang="en-US" sz="6600" dirty="0" err="1">
                <a:solidFill>
                  <a:srgbClr val="EC823D"/>
                </a:solidFill>
                <a:latin typeface="Arial" charset="0"/>
                <a:ea typeface="Arial" charset="0"/>
                <a:cs typeface="Arial" charset="0"/>
              </a:rPr>
              <a:t>Informations</a:t>
            </a:r>
            <a:r>
              <a:rPr lang="en-US" sz="6600" dirty="0">
                <a:solidFill>
                  <a:srgbClr val="EC823D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6600" dirty="0" err="1">
                <a:solidFill>
                  <a:srgbClr val="EC823D"/>
                </a:solidFill>
                <a:latin typeface="Arial" charset="0"/>
                <a:ea typeface="Arial" charset="0"/>
                <a:cs typeface="Arial" charset="0"/>
              </a:rPr>
              <a:t>clés</a:t>
            </a:r>
            <a:endParaRPr lang="en-US" sz="6600" dirty="0">
              <a:solidFill>
                <a:srgbClr val="EC823D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57200" y="1584305"/>
            <a:ext cx="16160260" cy="12515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5040"/>
              </a:lnSpc>
            </a:pPr>
            <a:r>
              <a:rPr lang="en-US" sz="3600" b="1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Lieu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: Grand </a:t>
            </a: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Palais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de Lille</a:t>
            </a:r>
          </a:p>
          <a:p>
            <a:pPr algn="just">
              <a:lnSpc>
                <a:spcPts val="5040"/>
              </a:lnSpc>
            </a:pPr>
            <a:r>
              <a:rPr lang="en-US" sz="3600" b="1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Organisatrice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: Pr. Delphine </a:t>
            </a: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Staumont-Sallé</a:t>
            </a:r>
            <a:endParaRPr lang="en-US" sz="3600" dirty="0">
              <a:solidFill>
                <a:srgbClr val="3C663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74876" y="4786687"/>
            <a:ext cx="17520920" cy="44424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40"/>
              </a:lnSpc>
            </a:pP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Programme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préliminaire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en-US" sz="3600" b="1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janvier</a:t>
            </a:r>
            <a:r>
              <a:rPr lang="en-US" sz="3600" b="1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2024</a:t>
            </a:r>
          </a:p>
          <a:p>
            <a:pPr>
              <a:lnSpc>
                <a:spcPts val="5040"/>
              </a:lnSpc>
            </a:pP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Ouverture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des inscriptions et du site de </a:t>
            </a: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soumission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des résumés : </a:t>
            </a:r>
            <a:r>
              <a:rPr lang="en-US" sz="3600" b="1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février</a:t>
            </a:r>
            <a:r>
              <a:rPr lang="en-US" sz="3600" b="1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2024</a:t>
            </a:r>
          </a:p>
          <a:p>
            <a:pPr>
              <a:lnSpc>
                <a:spcPts val="5040"/>
              </a:lnSpc>
            </a:pP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Fin du </a:t>
            </a: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tarif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préférentiel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en-US" sz="3600" b="1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26 </a:t>
            </a:r>
            <a:r>
              <a:rPr lang="en-US" sz="3600" b="1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juillet</a:t>
            </a:r>
            <a:r>
              <a:rPr lang="en-US" sz="3600" b="1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2024</a:t>
            </a:r>
          </a:p>
          <a:p>
            <a:pPr>
              <a:lnSpc>
                <a:spcPts val="5040"/>
              </a:lnSpc>
            </a:pP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Pré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cours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du GERDA : </a:t>
            </a:r>
            <a:r>
              <a:rPr lang="en-US" sz="3600" b="1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2 </a:t>
            </a:r>
            <a:r>
              <a:rPr lang="en-US" sz="3600" b="1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octobre</a:t>
            </a:r>
            <a:r>
              <a:rPr lang="en-US" sz="3600" b="1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2024</a:t>
            </a:r>
          </a:p>
          <a:p>
            <a:pPr>
              <a:lnSpc>
                <a:spcPts val="5040"/>
              </a:lnSpc>
            </a:pPr>
            <a:r>
              <a:rPr lang="en-US" sz="3600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Cours</a:t>
            </a:r>
            <a:r>
              <a:rPr lang="en-US" sz="3600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du GERDA :  </a:t>
            </a:r>
            <a:r>
              <a:rPr lang="en-US" sz="3600" b="1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3 et 4 </a:t>
            </a:r>
            <a:r>
              <a:rPr lang="en-US" sz="3600" b="1" dirty="0" err="1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octobre</a:t>
            </a:r>
            <a:r>
              <a:rPr lang="en-US" sz="3600" b="1" dirty="0">
                <a:solidFill>
                  <a:srgbClr val="3C663E"/>
                </a:solidFill>
                <a:latin typeface="Arial" charset="0"/>
                <a:ea typeface="Arial" charset="0"/>
                <a:cs typeface="Arial" charset="0"/>
              </a:rPr>
              <a:t> 2024</a:t>
            </a:r>
          </a:p>
          <a:p>
            <a:pPr algn="ctr">
              <a:lnSpc>
                <a:spcPts val="5040"/>
              </a:lnSpc>
            </a:pPr>
            <a:endParaRPr lang="en-US" sz="3600" dirty="0">
              <a:solidFill>
                <a:srgbClr val="3C663E"/>
              </a:solidFill>
              <a:latin typeface="Open Sauce Bold"/>
            </a:endParaRPr>
          </a:p>
          <a:p>
            <a:pPr algn="ctr">
              <a:lnSpc>
                <a:spcPts val="5040"/>
              </a:lnSpc>
            </a:pPr>
            <a:endParaRPr lang="en-US" sz="3600" dirty="0">
              <a:solidFill>
                <a:srgbClr val="3C663E"/>
              </a:solidFill>
              <a:latin typeface="Open Sauce 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230971" y="3330153"/>
            <a:ext cx="7826057" cy="10774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239"/>
              </a:lnSpc>
            </a:pPr>
            <a:r>
              <a:rPr lang="en-US" sz="6599" dirty="0">
                <a:solidFill>
                  <a:srgbClr val="EC823D"/>
                </a:solidFill>
                <a:latin typeface="Arial" charset="0"/>
                <a:ea typeface="Arial" charset="0"/>
                <a:cs typeface="Arial" charset="0"/>
              </a:rPr>
              <a:t>Dates </a:t>
            </a:r>
            <a:r>
              <a:rPr lang="en-US" sz="6599" dirty="0" err="1">
                <a:solidFill>
                  <a:srgbClr val="EC823D"/>
                </a:solidFill>
                <a:latin typeface="Arial" charset="0"/>
                <a:ea typeface="Arial" charset="0"/>
                <a:cs typeface="Arial" charset="0"/>
              </a:rPr>
              <a:t>importantes</a:t>
            </a:r>
            <a:endParaRPr lang="en-US" sz="6599" dirty="0">
              <a:solidFill>
                <a:srgbClr val="EC823D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56007FC78C0A4BA8EF32E6E6DAA32F" ma:contentTypeVersion="11" ma:contentTypeDescription="Crée un document." ma:contentTypeScope="" ma:versionID="18e257b42e2da33e0a920029c4a0feab">
  <xsd:schema xmlns:xsd="http://www.w3.org/2001/XMLSchema" xmlns:xs="http://www.w3.org/2001/XMLSchema" xmlns:p="http://schemas.microsoft.com/office/2006/metadata/properties" xmlns:ns2="52ac5dbd-dc11-4578-97a8-84fe031e0b12" xmlns:ns3="1300d8c6-48ad-46f7-84b8-fc4572024206" targetNamespace="http://schemas.microsoft.com/office/2006/metadata/properties" ma:root="true" ma:fieldsID="627de44f0ca35e5e6376864332fcefe8" ns2:_="" ns3:_="">
    <xsd:import namespace="52ac5dbd-dc11-4578-97a8-84fe031e0b12"/>
    <xsd:import namespace="1300d8c6-48ad-46f7-84b8-fc45720242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ac5dbd-dc11-4578-97a8-84fe031e0b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00d8c6-48ad-46f7-84b8-fc457202420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c8922b8-24de-4955-83aa-3726c53e999d}" ma:internalName="TaxCatchAll" ma:showField="CatchAllData" ma:web="1300d8c6-48ad-46f7-84b8-fc45720242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FA9617-23B5-44E9-BE5F-BE110FFB7F4F}"/>
</file>

<file path=customXml/itemProps2.xml><?xml version="1.0" encoding="utf-8"?>
<ds:datastoreItem xmlns:ds="http://schemas.openxmlformats.org/officeDocument/2006/customXml" ds:itemID="{04614166-1EAA-4C23-9620-B18566030CB1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</Words>
  <Application>Microsoft Macintosh PowerPoint</Application>
  <PresentationFormat>Personnalisé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Open Sauce Bold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promo GERDA 2O24</dc:title>
  <cp:lastModifiedBy>Justine COLLET FAVELIER</cp:lastModifiedBy>
  <cp:revision>2</cp:revision>
  <dcterms:created xsi:type="dcterms:W3CDTF">2006-08-16T00:00:00Z</dcterms:created>
  <dcterms:modified xsi:type="dcterms:W3CDTF">2023-09-27T15:54:20Z</dcterms:modified>
  <dc:identifier>DAFvp0cycBk</dc:identifier>
</cp:coreProperties>
</file>